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  <p:sldMasterId id="2147483708" r:id="rId5"/>
  </p:sldMasterIdLst>
  <p:notesMasterIdLst>
    <p:notesMasterId r:id="rId18"/>
  </p:notesMasterIdLst>
  <p:handoutMasterIdLst>
    <p:handoutMasterId r:id="rId19"/>
  </p:handoutMasterIdLst>
  <p:sldIdLst>
    <p:sldId id="306" r:id="rId6"/>
    <p:sldId id="348" r:id="rId7"/>
    <p:sldId id="350" r:id="rId8"/>
    <p:sldId id="354" r:id="rId9"/>
    <p:sldId id="345" r:id="rId10"/>
    <p:sldId id="343" r:id="rId11"/>
    <p:sldId id="349" r:id="rId12"/>
    <p:sldId id="342" r:id="rId13"/>
    <p:sldId id="352" r:id="rId14"/>
    <p:sldId id="353" r:id="rId15"/>
    <p:sldId id="351" r:id="rId16"/>
    <p:sldId id="356" r:id="rId17"/>
  </p:sldIdLst>
  <p:sldSz cx="9906000" cy="6858000" type="A4"/>
  <p:notesSz cx="7104063" cy="10234613"/>
  <p:custShowLst>
    <p:custShow name="Aangepaste voorstelling 1" id="0">
      <p:sldLst/>
    </p:custShow>
  </p:custShow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800" kern="1200">
        <a:solidFill>
          <a:srgbClr val="DDDDDD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rgbClr val="DDDDDD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rgbClr val="DDDDDD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rgbClr val="DDDDDD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rgbClr val="DDDDDD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rgbClr val="DDDDDD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rgbClr val="DDDDDD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rgbClr val="DDDDDD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rgbClr val="DDDDDD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2B2B2"/>
    <a:srgbClr val="003399"/>
    <a:srgbClr val="808080"/>
    <a:srgbClr val="DDDDDD"/>
    <a:srgbClr val="3366FF"/>
    <a:srgbClr val="FF6600"/>
    <a:srgbClr val="CCFFFF"/>
    <a:srgbClr val="6699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68" autoAdjust="0"/>
    <p:restoredTop sz="99676" autoAdjust="0"/>
  </p:normalViewPr>
  <p:slideViewPr>
    <p:cSldViewPr snapToGrid="0" showGuides="1">
      <p:cViewPr>
        <p:scale>
          <a:sx n="66" d="100"/>
          <a:sy n="66" d="100"/>
        </p:scale>
        <p:origin x="-1618" y="-605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325" tIns="49163" rIns="98325" bIns="49163" numCol="1" anchor="t" anchorCtr="0" compatLnSpc="1">
            <a:prstTxWarp prst="textNoShape">
              <a:avLst/>
            </a:prstTxWarp>
          </a:bodyPr>
          <a:lstStyle>
            <a:lvl1pPr defTabSz="982663">
              <a:defRPr sz="13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90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325" tIns="49163" rIns="98325" bIns="49163" numCol="1" anchor="t" anchorCtr="0" compatLnSpc="1">
            <a:prstTxWarp prst="textNoShape">
              <a:avLst/>
            </a:prstTxWarp>
          </a:bodyPr>
          <a:lstStyle>
            <a:lvl1pPr algn="r" defTabSz="982663">
              <a:defRPr sz="13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325" tIns="49163" rIns="98325" bIns="49163" numCol="1" anchor="b" anchorCtr="0" compatLnSpc="1">
            <a:prstTxWarp prst="textNoShape">
              <a:avLst/>
            </a:prstTxWarp>
          </a:bodyPr>
          <a:lstStyle>
            <a:lvl1pPr defTabSz="982663">
              <a:defRPr sz="13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900" y="972185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325" tIns="49163" rIns="98325" bIns="49163" numCol="1" anchor="b" anchorCtr="0" compatLnSpc="1">
            <a:prstTxWarp prst="textNoShape">
              <a:avLst/>
            </a:prstTxWarp>
          </a:bodyPr>
          <a:lstStyle>
            <a:lvl1pPr algn="r" defTabSz="982663">
              <a:defRPr sz="13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58753E6-F050-49A7-922E-F0FCF5454C1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754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325" tIns="49163" rIns="98325" bIns="49163" numCol="1" anchor="t" anchorCtr="0" compatLnSpc="1">
            <a:prstTxWarp prst="textNoShape">
              <a:avLst/>
            </a:prstTxWarp>
          </a:bodyPr>
          <a:lstStyle>
            <a:lvl1pPr defTabSz="982663">
              <a:defRPr sz="13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7488" y="0"/>
            <a:ext cx="30797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325" tIns="49163" rIns="98325" bIns="49163" numCol="1" anchor="t" anchorCtr="0" compatLnSpc="1">
            <a:prstTxWarp prst="textNoShape">
              <a:avLst/>
            </a:prstTxWarp>
          </a:bodyPr>
          <a:lstStyle>
            <a:lvl1pPr algn="r" defTabSz="982663">
              <a:defRPr sz="13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1050" y="800100"/>
            <a:ext cx="5545138" cy="384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79975"/>
            <a:ext cx="5211762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325" tIns="49163" rIns="98325" bIns="491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8363"/>
            <a:ext cx="30797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325" tIns="49163" rIns="98325" bIns="49163" numCol="1" anchor="b" anchorCtr="0" compatLnSpc="1">
            <a:prstTxWarp prst="textNoShape">
              <a:avLst/>
            </a:prstTxWarp>
          </a:bodyPr>
          <a:lstStyle>
            <a:lvl1pPr defTabSz="982663">
              <a:defRPr sz="13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7488" y="9758363"/>
            <a:ext cx="30797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325" tIns="49163" rIns="98325" bIns="49163" numCol="1" anchor="b" anchorCtr="0" compatLnSpc="1">
            <a:prstTxWarp prst="textNoShape">
              <a:avLst/>
            </a:prstTxWarp>
          </a:bodyPr>
          <a:lstStyle>
            <a:lvl1pPr algn="r" defTabSz="982663">
              <a:defRPr sz="13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47C3636-8A18-412F-88BE-19BC99AD4CD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476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7C3636-8A18-412F-88BE-19BC99AD4CDB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1966913" y="5008167"/>
            <a:ext cx="1924050" cy="36036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en-US" sz="1400" dirty="0">
                <a:solidFill>
                  <a:srgbClr val="003399"/>
                </a:solidFill>
              </a:rPr>
              <a:t>Opdrachtgever</a:t>
            </a:r>
            <a:endParaRPr lang="nl-NL" sz="1400" dirty="0">
              <a:solidFill>
                <a:srgbClr val="003399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966913" y="5518529"/>
            <a:ext cx="1924050" cy="360362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>
              <a:defRPr/>
            </a:pPr>
            <a:r>
              <a:rPr lang="en-US" sz="1400" dirty="0">
                <a:solidFill>
                  <a:srgbClr val="003399"/>
                </a:solidFill>
              </a:rPr>
              <a:t>Opgesteld</a:t>
            </a:r>
            <a:r>
              <a:rPr lang="en-US" sz="1400" dirty="0">
                <a:solidFill>
                  <a:srgbClr val="3366FF"/>
                </a:solidFill>
              </a:rPr>
              <a:t> </a:t>
            </a:r>
            <a:r>
              <a:rPr lang="en-US" sz="1400" dirty="0">
                <a:solidFill>
                  <a:srgbClr val="003399"/>
                </a:solidFill>
              </a:rPr>
              <a:t>door</a:t>
            </a:r>
            <a:endParaRPr lang="nl-NL" sz="1400" dirty="0">
              <a:solidFill>
                <a:srgbClr val="003399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966913" y="6029325"/>
            <a:ext cx="1924050" cy="36036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en-US" sz="1400" dirty="0">
                <a:solidFill>
                  <a:srgbClr val="003399"/>
                </a:solidFill>
              </a:rPr>
              <a:t>Plaatsnaam,</a:t>
            </a:r>
            <a:r>
              <a:rPr lang="en-US" sz="1400" dirty="0">
                <a:solidFill>
                  <a:srgbClr val="3366FF"/>
                </a:solidFill>
              </a:rPr>
              <a:t> </a:t>
            </a:r>
            <a:r>
              <a:rPr lang="en-US" sz="1400" dirty="0">
                <a:solidFill>
                  <a:srgbClr val="003399"/>
                </a:solidFill>
              </a:rPr>
              <a:t>datum</a:t>
            </a:r>
            <a:endParaRPr lang="nl-NL" sz="1400" dirty="0">
              <a:solidFill>
                <a:srgbClr val="003399"/>
              </a:solidFill>
            </a:endParaRP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0"/>
          </p:nvPr>
        </p:nvSpPr>
        <p:spPr>
          <a:xfrm>
            <a:off x="4159102" y="5008530"/>
            <a:ext cx="4327451" cy="3600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 sz="140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Tijdelijke aanduiding voor tekst 11"/>
          <p:cNvSpPr>
            <a:spLocks noGrp="1"/>
          </p:cNvSpPr>
          <p:nvPr>
            <p:ph type="body" sz="quarter" idx="11"/>
          </p:nvPr>
        </p:nvSpPr>
        <p:spPr>
          <a:xfrm>
            <a:off x="4159102" y="5518891"/>
            <a:ext cx="4306185" cy="360000"/>
          </a:xfrm>
          <a:prstGeom prst="rect">
            <a:avLst/>
          </a:prstGeom>
          <a:ln>
            <a:noFill/>
          </a:ln>
        </p:spPr>
        <p:txBody>
          <a:bodyPr wrap="none"/>
          <a:lstStyle>
            <a:lvl1pPr>
              <a:buNone/>
              <a:defRPr sz="140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tekst 11"/>
          <p:cNvSpPr>
            <a:spLocks noGrp="1"/>
          </p:cNvSpPr>
          <p:nvPr>
            <p:ph type="body" sz="quarter" idx="12"/>
          </p:nvPr>
        </p:nvSpPr>
        <p:spPr>
          <a:xfrm>
            <a:off x="4159102" y="6029251"/>
            <a:ext cx="4316818" cy="360000"/>
          </a:xfrm>
          <a:prstGeom prst="rect">
            <a:avLst/>
          </a:prstGeom>
          <a:ln>
            <a:noFill/>
          </a:ln>
        </p:spPr>
        <p:txBody>
          <a:bodyPr wrap="none"/>
          <a:lstStyle>
            <a:lvl1pPr>
              <a:buNone/>
              <a:defRPr sz="140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ijdelijke aanduiding voor afbeelding 18"/>
          <p:cNvSpPr>
            <a:spLocks noGrp="1"/>
          </p:cNvSpPr>
          <p:nvPr>
            <p:ph type="pic" sz="quarter" idx="13"/>
          </p:nvPr>
        </p:nvSpPr>
        <p:spPr>
          <a:xfrm>
            <a:off x="0" y="1988288"/>
            <a:ext cx="9906000" cy="2721825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 smtClean="0"/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2066924" y="1274400"/>
            <a:ext cx="6257925" cy="6159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 links/t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0" y="1267199"/>
            <a:ext cx="5040000" cy="684000"/>
          </a:xfrm>
          <a:prstGeom prst="rect">
            <a:avLst/>
          </a:prstGeom>
        </p:spPr>
        <p:txBody>
          <a:bodyPr wrap="none" lIns="0" tIns="0" anchor="t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738742" y="1364400"/>
            <a:ext cx="3060000" cy="4680000"/>
          </a:xfrm>
          <a:prstGeom prst="rect">
            <a:avLst/>
          </a:prstGeom>
        </p:spPr>
        <p:txBody>
          <a:bodyPr lIns="0"/>
          <a:lstStyle>
            <a:lvl1pPr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dirty="0" smtClean="0"/>
              <a:t>hoofddorp	</a:t>
            </a:r>
            <a:r>
              <a:rPr lang="nl-NL" dirty="0" err="1" smtClean="0"/>
              <a:t>breda</a:t>
            </a:r>
            <a:r>
              <a:rPr lang="nl-NL" dirty="0" smtClean="0"/>
              <a:t>	</a:t>
            </a:r>
            <a:r>
              <a:rPr lang="nl-NL" dirty="0" err="1" smtClean="0"/>
              <a:t>zoetermeer</a:t>
            </a:r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7"/>
          </p:nvPr>
        </p:nvSpPr>
        <p:spPr>
          <a:xfrm>
            <a:off x="4320000" y="2052000"/>
            <a:ext cx="5040000" cy="4140000"/>
          </a:xfrm>
        </p:spPr>
        <p:txBody>
          <a:bodyPr l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 links/t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0" y="1267200"/>
            <a:ext cx="5040000" cy="684000"/>
          </a:xfrm>
          <a:prstGeom prst="rect">
            <a:avLst/>
          </a:prstGeom>
        </p:spPr>
        <p:txBody>
          <a:bodyPr wrap="none" lIns="0" tIns="0" anchor="t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SmartArt 9"/>
          <p:cNvSpPr>
            <a:spLocks noGrp="1"/>
          </p:cNvSpPr>
          <p:nvPr>
            <p:ph type="dgm" sz="quarter" idx="13"/>
          </p:nvPr>
        </p:nvSpPr>
        <p:spPr>
          <a:xfrm>
            <a:off x="738000" y="1364400"/>
            <a:ext cx="3060000" cy="4680000"/>
          </a:xfrm>
          <a:prstGeom prst="rect">
            <a:avLst/>
          </a:prstGeom>
        </p:spPr>
        <p:txBody>
          <a:bodyPr lIns="0"/>
          <a:lstStyle>
            <a:lvl1pPr>
              <a:buNone/>
              <a:defRPr/>
            </a:lvl1pPr>
          </a:lstStyle>
          <a:p>
            <a:r>
              <a:rPr lang="nl-NL" smtClean="0"/>
              <a:t>Klik op het pictogram als u een SmartArt-afbeelding wilt toevoegen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8"/>
          </p:nvPr>
        </p:nvSpPr>
        <p:spPr>
          <a:xfrm>
            <a:off x="4320000" y="2052000"/>
            <a:ext cx="5040000" cy="4140000"/>
          </a:xfrm>
        </p:spPr>
        <p:txBody>
          <a:bodyPr l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 links/tkst rechts, znd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0" y="1267200"/>
            <a:ext cx="5040000" cy="684000"/>
          </a:xfrm>
          <a:prstGeom prst="rect">
            <a:avLst/>
          </a:prstGeom>
        </p:spPr>
        <p:txBody>
          <a:bodyPr wrap="none" lIns="0" tIns="0" anchor="t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738742" y="1364400"/>
            <a:ext cx="3060000" cy="4680000"/>
          </a:xfrm>
          <a:prstGeom prst="rect">
            <a:avLst/>
          </a:prstGeom>
        </p:spPr>
        <p:txBody>
          <a:bodyPr lIns="0"/>
          <a:lstStyle>
            <a:lvl1pPr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7"/>
          </p:nvPr>
        </p:nvSpPr>
        <p:spPr>
          <a:xfrm>
            <a:off x="4320000" y="2052000"/>
            <a:ext cx="5040000" cy="4140000"/>
          </a:xfrm>
        </p:spPr>
        <p:txBody>
          <a:bodyPr lIns="0" tIns="108000" rIns="0" bIns="0">
            <a:noAutofit/>
          </a:bodyPr>
          <a:lstStyle>
            <a:lvl1pPr marL="0" indent="0">
              <a:buFontTx/>
              <a:buNone/>
              <a:defRPr/>
            </a:lvl1pPr>
            <a:lvl2pPr marL="270000" indent="0">
              <a:buFontTx/>
              <a:buNone/>
              <a:defRPr/>
            </a:lvl2pPr>
            <a:lvl3pPr marL="540000" indent="0">
              <a:buFontTx/>
              <a:buNone/>
              <a:defRPr/>
            </a:lvl3pPr>
            <a:lvl4pPr marL="810000" indent="0">
              <a:buFontTx/>
              <a:buNone/>
              <a:defRPr/>
            </a:lvl4pPr>
            <a:lvl5pPr marL="10800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 links/tkst rechts, znd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0" y="1267200"/>
            <a:ext cx="5040000" cy="684000"/>
          </a:xfrm>
          <a:prstGeom prst="rect">
            <a:avLst/>
          </a:prstGeom>
        </p:spPr>
        <p:txBody>
          <a:bodyPr wrap="none" lIns="0" tIns="0" anchor="t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SmartArt 9"/>
          <p:cNvSpPr>
            <a:spLocks noGrp="1"/>
          </p:cNvSpPr>
          <p:nvPr>
            <p:ph type="dgm" sz="quarter" idx="13"/>
          </p:nvPr>
        </p:nvSpPr>
        <p:spPr>
          <a:xfrm>
            <a:off x="738000" y="1364400"/>
            <a:ext cx="3060000" cy="4680000"/>
          </a:xfrm>
          <a:prstGeom prst="rect">
            <a:avLst/>
          </a:prstGeom>
        </p:spPr>
        <p:txBody>
          <a:bodyPr lIns="0"/>
          <a:lstStyle>
            <a:lvl1pPr>
              <a:buNone/>
              <a:defRPr/>
            </a:lvl1pPr>
          </a:lstStyle>
          <a:p>
            <a:r>
              <a:rPr lang="nl-NL" smtClean="0"/>
              <a:t>Klik op het pictogram als u een SmartArt-afbeelding wilt toevoegen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8"/>
          </p:nvPr>
        </p:nvSpPr>
        <p:spPr>
          <a:xfrm>
            <a:off x="4320000" y="2052000"/>
            <a:ext cx="5040000" cy="4140000"/>
          </a:xfrm>
        </p:spPr>
        <p:txBody>
          <a:bodyPr lIns="0" tIns="108000" rIns="0" bIns="0">
            <a:noAutofit/>
          </a:bodyPr>
          <a:lstStyle>
            <a:lvl1pPr marL="0" indent="0">
              <a:buFontTx/>
              <a:buNone/>
              <a:defRPr/>
            </a:lvl1pPr>
            <a:lvl2pPr marL="270000" indent="0">
              <a:buFontTx/>
              <a:buNone/>
              <a:defRPr/>
            </a:lvl2pPr>
            <a:lvl3pPr marL="540000" indent="0">
              <a:buFontTx/>
              <a:buNone/>
              <a:defRPr/>
            </a:lvl3pPr>
            <a:lvl4pPr marL="810000" indent="0">
              <a:buFontTx/>
              <a:buNone/>
              <a:defRPr/>
            </a:lvl4pPr>
            <a:lvl5pPr marL="10800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 links/t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0" y="1267200"/>
            <a:ext cx="5040000" cy="684000"/>
          </a:xfrm>
          <a:prstGeom prst="rect">
            <a:avLst/>
          </a:prstGeom>
        </p:spPr>
        <p:txBody>
          <a:bodyPr wrap="none" lIns="0" tIns="0" anchor="t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738742" y="1364400"/>
            <a:ext cx="3060000" cy="2304000"/>
          </a:xfrm>
          <a:prstGeom prst="rect">
            <a:avLst/>
          </a:prstGeom>
        </p:spPr>
        <p:txBody>
          <a:bodyPr lIns="0"/>
          <a:lstStyle>
            <a:lvl1pPr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7"/>
          </p:nvPr>
        </p:nvSpPr>
        <p:spPr>
          <a:xfrm>
            <a:off x="4320000" y="2052000"/>
            <a:ext cx="5040000" cy="4140000"/>
          </a:xfrm>
        </p:spPr>
        <p:txBody>
          <a:bodyPr lIns="0" tIns="108000" rIns="0" bIns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afbeelding 7"/>
          <p:cNvSpPr>
            <a:spLocks noGrp="1"/>
          </p:cNvSpPr>
          <p:nvPr>
            <p:ph type="pic" sz="quarter" idx="18"/>
          </p:nvPr>
        </p:nvSpPr>
        <p:spPr>
          <a:xfrm>
            <a:off x="738742" y="3888000"/>
            <a:ext cx="3060000" cy="2304000"/>
          </a:xfrm>
          <a:prstGeom prst="rect">
            <a:avLst/>
          </a:prstGeom>
        </p:spPr>
        <p:txBody>
          <a:bodyPr lIns="0"/>
          <a:lstStyle>
            <a:lvl1pPr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k links/T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0" y="1267200"/>
            <a:ext cx="5040000" cy="684000"/>
          </a:xfrm>
          <a:prstGeom prst="rect">
            <a:avLst/>
          </a:prstGeom>
        </p:spPr>
        <p:txBody>
          <a:bodyPr wrap="none" lIns="0" tIns="0" anchor="t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SmartArt 9"/>
          <p:cNvSpPr>
            <a:spLocks noGrp="1"/>
          </p:cNvSpPr>
          <p:nvPr>
            <p:ph type="dgm" sz="quarter" idx="13"/>
          </p:nvPr>
        </p:nvSpPr>
        <p:spPr>
          <a:xfrm>
            <a:off x="738000" y="1364400"/>
            <a:ext cx="3060000" cy="2304000"/>
          </a:xfrm>
          <a:prstGeom prst="rect">
            <a:avLst/>
          </a:prstGeom>
        </p:spPr>
        <p:txBody>
          <a:bodyPr lIns="0"/>
          <a:lstStyle>
            <a:lvl1pPr>
              <a:buNone/>
              <a:defRPr/>
            </a:lvl1pPr>
          </a:lstStyle>
          <a:p>
            <a:r>
              <a:rPr lang="nl-NL" smtClean="0"/>
              <a:t>Klik op het pictogram als u een SmartArt-afbeelding wilt toevoegen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8"/>
          </p:nvPr>
        </p:nvSpPr>
        <p:spPr>
          <a:xfrm>
            <a:off x="4320000" y="2052000"/>
            <a:ext cx="5040000" cy="4140000"/>
          </a:xfrm>
        </p:spPr>
        <p:txBody>
          <a:bodyPr lIns="0" tIns="108000" rIns="0" bIns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SmartArt 9"/>
          <p:cNvSpPr>
            <a:spLocks noGrp="1"/>
          </p:cNvSpPr>
          <p:nvPr>
            <p:ph type="dgm" sz="quarter" idx="19"/>
          </p:nvPr>
        </p:nvSpPr>
        <p:spPr>
          <a:xfrm>
            <a:off x="738000" y="3888000"/>
            <a:ext cx="3060000" cy="2304000"/>
          </a:xfrm>
          <a:prstGeom prst="rect">
            <a:avLst/>
          </a:prstGeom>
        </p:spPr>
        <p:txBody>
          <a:bodyPr lIns="0"/>
          <a:lstStyle>
            <a:lvl1pPr>
              <a:buNone/>
              <a:defRPr/>
            </a:lvl1pPr>
          </a:lstStyle>
          <a:p>
            <a:r>
              <a:rPr lang="nl-NL" smtClean="0"/>
              <a:t>Klik op het pictogram als u een SmartArt-afbeelding wilt toevoegen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 beeldvullend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2"/>
          </p:nvPr>
        </p:nvSpPr>
        <p:spPr>
          <a:xfrm>
            <a:off x="738000" y="1267200"/>
            <a:ext cx="8280000" cy="4680000"/>
          </a:xfrm>
          <a:prstGeom prst="rect">
            <a:avLst/>
          </a:prstGeom>
        </p:spPr>
        <p:txBody>
          <a:bodyPr lIns="0"/>
          <a:lstStyle>
            <a:lvl1pPr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 beeldvullend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SmartArt 6"/>
          <p:cNvSpPr>
            <a:spLocks noGrp="1"/>
          </p:cNvSpPr>
          <p:nvPr>
            <p:ph type="dgm" sz="quarter" idx="13"/>
          </p:nvPr>
        </p:nvSpPr>
        <p:spPr>
          <a:xfrm>
            <a:off x="738000" y="1274400"/>
            <a:ext cx="8280000" cy="4680000"/>
          </a:xfrm>
          <a:prstGeom prst="rect">
            <a:avLst/>
          </a:prstGeom>
        </p:spPr>
        <p:txBody>
          <a:bodyPr lIns="0"/>
          <a:lstStyle>
            <a:lvl1pPr>
              <a:buNone/>
              <a:defRPr/>
            </a:lvl1pPr>
          </a:lstStyle>
          <a:p>
            <a:r>
              <a:rPr lang="nl-NL" smtClean="0"/>
              <a:t>Klik op het pictogram als u een SmartArt-afbeelding wilt toevoegen</a:t>
            </a:r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2"/>
          </p:nvPr>
        </p:nvSpPr>
        <p:spPr>
          <a:xfrm>
            <a:off x="738000" y="1872000"/>
            <a:ext cx="8280000" cy="4104000"/>
          </a:xfrm>
          <a:prstGeom prst="rect">
            <a:avLst/>
          </a:prstGeom>
        </p:spPr>
        <p:txBody>
          <a:bodyPr lIns="0"/>
          <a:lstStyle>
            <a:lvl1pPr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38000" y="1260000"/>
            <a:ext cx="8280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SmartArt 6"/>
          <p:cNvSpPr>
            <a:spLocks noGrp="1"/>
          </p:cNvSpPr>
          <p:nvPr>
            <p:ph type="dgm" sz="quarter" idx="13"/>
          </p:nvPr>
        </p:nvSpPr>
        <p:spPr>
          <a:xfrm>
            <a:off x="738000" y="1872000"/>
            <a:ext cx="8280000" cy="4104000"/>
          </a:xfrm>
          <a:prstGeom prst="rect">
            <a:avLst/>
          </a:prstGeom>
        </p:spPr>
        <p:txBody>
          <a:bodyPr lIns="0"/>
          <a:lstStyle>
            <a:lvl1pPr>
              <a:buNone/>
              <a:defRPr/>
            </a:lvl1pPr>
          </a:lstStyle>
          <a:p>
            <a:r>
              <a:rPr lang="nl-NL" smtClean="0"/>
              <a:t>Klik op het pictogram als u een SmartArt-afbeelding wilt toevoegen</a:t>
            </a:r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38000" y="1260000"/>
            <a:ext cx="8280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woord en 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0" y="1267200"/>
            <a:ext cx="5040000" cy="68400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738742" y="1364400"/>
            <a:ext cx="3060000" cy="4680000"/>
          </a:xfrm>
          <a:prstGeom prst="rect">
            <a:avLst/>
          </a:prstGeom>
        </p:spPr>
        <p:txBody>
          <a:bodyPr lIns="0"/>
          <a:lstStyle>
            <a:lvl1pPr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7"/>
          </p:nvPr>
        </p:nvSpPr>
        <p:spPr>
          <a:xfrm>
            <a:off x="4320000" y="4136400"/>
            <a:ext cx="5040000" cy="1908000"/>
          </a:xfrm>
        </p:spPr>
        <p:txBody>
          <a:bodyPr lIns="0" tIns="108000" rIns="0" bIns="0">
            <a:noAutofit/>
          </a:bodyPr>
          <a:lstStyle>
            <a:lvl1pPr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tekst 11"/>
          <p:cNvSpPr>
            <a:spLocks noGrp="1"/>
          </p:cNvSpPr>
          <p:nvPr>
            <p:ph type="body" sz="quarter" idx="18"/>
          </p:nvPr>
        </p:nvSpPr>
        <p:spPr>
          <a:xfrm>
            <a:off x="4320000" y="2052000"/>
            <a:ext cx="5040000" cy="1908000"/>
          </a:xfrm>
        </p:spPr>
        <p:txBody>
          <a:bodyPr lIns="0" tIns="108000" rIns="0" bIns="0">
            <a:noAutofit/>
          </a:bodyPr>
          <a:lstStyle>
            <a:lvl1pPr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 boven/tkst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8000" y="1267200"/>
            <a:ext cx="8280000" cy="684000"/>
          </a:xfrm>
          <a:prstGeom prst="rect">
            <a:avLst/>
          </a:prstGeom>
        </p:spPr>
        <p:txBody>
          <a:bodyPr wrap="none" lIns="0" tIns="0" anchor="t" anchorCtr="0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738000" y="2052000"/>
            <a:ext cx="8280000" cy="2052000"/>
          </a:xfrm>
          <a:prstGeom prst="rect">
            <a:avLst/>
          </a:prstGeom>
          <a:noFill/>
        </p:spPr>
        <p:txBody>
          <a:bodyPr lIns="0"/>
          <a:lstStyle>
            <a:lvl1pPr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8"/>
          </p:nvPr>
        </p:nvSpPr>
        <p:spPr>
          <a:xfrm>
            <a:off x="738000" y="4190400"/>
            <a:ext cx="8280000" cy="2052000"/>
          </a:xfrm>
        </p:spPr>
        <p:txBody>
          <a:bodyPr lIns="0"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 boven/tkst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8000" y="1267200"/>
            <a:ext cx="8280000" cy="684000"/>
          </a:xfrm>
          <a:prstGeom prst="rect">
            <a:avLst/>
          </a:prstGeom>
        </p:spPr>
        <p:txBody>
          <a:bodyPr lIns="0" tIns="0" anchor="t" anchorCtr="0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SmartArt 9"/>
          <p:cNvSpPr>
            <a:spLocks noGrp="1"/>
          </p:cNvSpPr>
          <p:nvPr>
            <p:ph type="dgm" sz="quarter" idx="13"/>
          </p:nvPr>
        </p:nvSpPr>
        <p:spPr>
          <a:xfrm>
            <a:off x="738000" y="2052000"/>
            <a:ext cx="8280000" cy="2052000"/>
          </a:xfrm>
          <a:prstGeom prst="rect">
            <a:avLst/>
          </a:prstGeom>
        </p:spPr>
        <p:txBody>
          <a:bodyPr lIns="0"/>
          <a:lstStyle>
            <a:lvl1pPr>
              <a:buNone/>
              <a:defRPr/>
            </a:lvl1pPr>
          </a:lstStyle>
          <a:p>
            <a:r>
              <a:rPr lang="nl-NL" smtClean="0"/>
              <a:t>Klik op het pictogram als u een SmartArt-afbeelding wilt toevoegen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8"/>
          </p:nvPr>
        </p:nvSpPr>
        <p:spPr>
          <a:xfrm>
            <a:off x="738000" y="4190400"/>
            <a:ext cx="8280000" cy="2052000"/>
          </a:xfrm>
        </p:spPr>
        <p:txBody>
          <a:bodyPr l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/tkst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8000" y="1260000"/>
            <a:ext cx="8280000" cy="6840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738000" y="2052000"/>
            <a:ext cx="3898800" cy="2052000"/>
          </a:xfrm>
          <a:prstGeom prst="rect">
            <a:avLst/>
          </a:prstGeom>
          <a:noFill/>
        </p:spPr>
        <p:txBody>
          <a:bodyPr lIns="0"/>
          <a:lstStyle>
            <a:lvl1pPr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8"/>
          </p:nvPr>
        </p:nvSpPr>
        <p:spPr>
          <a:xfrm>
            <a:off x="738000" y="4190400"/>
            <a:ext cx="8280000" cy="20520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afbeelding 7"/>
          <p:cNvSpPr>
            <a:spLocks noGrp="1"/>
          </p:cNvSpPr>
          <p:nvPr>
            <p:ph type="pic" sz="quarter" idx="19"/>
          </p:nvPr>
        </p:nvSpPr>
        <p:spPr>
          <a:xfrm>
            <a:off x="5119200" y="2052000"/>
            <a:ext cx="3898800" cy="2052000"/>
          </a:xfrm>
          <a:prstGeom prst="rect">
            <a:avLst/>
          </a:prstGeom>
          <a:noFill/>
        </p:spPr>
        <p:txBody>
          <a:bodyPr lIns="0"/>
          <a:lstStyle>
            <a:lvl1pPr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k/tkst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8000" y="1260000"/>
            <a:ext cx="8280000" cy="68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SmartArt 9"/>
          <p:cNvSpPr>
            <a:spLocks noGrp="1"/>
          </p:cNvSpPr>
          <p:nvPr>
            <p:ph type="dgm" sz="quarter" idx="13"/>
          </p:nvPr>
        </p:nvSpPr>
        <p:spPr>
          <a:xfrm>
            <a:off x="738001" y="2052000"/>
            <a:ext cx="3899314" cy="2052000"/>
          </a:xfrm>
          <a:prstGeom prst="rect">
            <a:avLst/>
          </a:prstGeom>
        </p:spPr>
        <p:txBody>
          <a:bodyPr lIns="0"/>
          <a:lstStyle>
            <a:lvl1pPr>
              <a:buNone/>
              <a:defRPr/>
            </a:lvl1pPr>
          </a:lstStyle>
          <a:p>
            <a:r>
              <a:rPr lang="nl-NL" smtClean="0"/>
              <a:t>Klik op het pictogram als u een SmartArt-afbeelding wilt toevoegen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8"/>
          </p:nvPr>
        </p:nvSpPr>
        <p:spPr>
          <a:xfrm>
            <a:off x="738000" y="4190400"/>
            <a:ext cx="8280000" cy="2052000"/>
          </a:xfrm>
        </p:spPr>
        <p:txBody>
          <a:bodyPr lIns="0" tIns="0" rIns="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SmartArt 9"/>
          <p:cNvSpPr>
            <a:spLocks noGrp="1"/>
          </p:cNvSpPr>
          <p:nvPr>
            <p:ph type="dgm" sz="quarter" idx="19"/>
          </p:nvPr>
        </p:nvSpPr>
        <p:spPr>
          <a:xfrm>
            <a:off x="5118686" y="2052000"/>
            <a:ext cx="3899314" cy="2052000"/>
          </a:xfrm>
          <a:prstGeom prst="rect">
            <a:avLst/>
          </a:prstGeom>
        </p:spPr>
        <p:txBody>
          <a:bodyPr lIns="0"/>
          <a:lstStyle>
            <a:lvl1pPr>
              <a:buNone/>
              <a:defRPr/>
            </a:lvl1pPr>
          </a:lstStyle>
          <a:p>
            <a:r>
              <a:rPr lang="nl-NL" smtClean="0"/>
              <a:t>Klik op het pictogram als u een SmartArt-afbeelding wilt toevoegen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kst boven/Afb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8000" y="1267200"/>
            <a:ext cx="8280000" cy="684000"/>
          </a:xfrm>
          <a:prstGeom prst="rect">
            <a:avLst/>
          </a:prstGeom>
        </p:spPr>
        <p:txBody>
          <a:bodyPr wrap="none" lIns="0" tIns="0" anchor="t" anchorCtr="0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738000" y="4190400"/>
            <a:ext cx="8280000" cy="1980000"/>
          </a:xfrm>
          <a:prstGeom prst="rect">
            <a:avLst/>
          </a:prstGeom>
          <a:noFill/>
        </p:spPr>
        <p:txBody>
          <a:bodyPr lIns="0"/>
          <a:lstStyle>
            <a:lvl1pPr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10" name="Tijdelijke aanduiding voor tekst 11"/>
          <p:cNvSpPr>
            <a:spLocks noGrp="1"/>
          </p:cNvSpPr>
          <p:nvPr>
            <p:ph type="body" sz="quarter" idx="18"/>
          </p:nvPr>
        </p:nvSpPr>
        <p:spPr>
          <a:xfrm>
            <a:off x="738000" y="2052000"/>
            <a:ext cx="8280000" cy="2052000"/>
          </a:xfrm>
        </p:spPr>
        <p:txBody>
          <a:bodyPr l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kst boven/Tek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8000" y="1267200"/>
            <a:ext cx="8280000" cy="684000"/>
          </a:xfrm>
          <a:prstGeom prst="rect">
            <a:avLst/>
          </a:prstGeom>
        </p:spPr>
        <p:txBody>
          <a:bodyPr lIns="0" tIns="0" anchor="t" anchorCtr="0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SmartArt 9"/>
          <p:cNvSpPr>
            <a:spLocks noGrp="1"/>
          </p:cNvSpPr>
          <p:nvPr>
            <p:ph type="dgm" sz="quarter" idx="13"/>
          </p:nvPr>
        </p:nvSpPr>
        <p:spPr>
          <a:xfrm>
            <a:off x="738000" y="4190399"/>
            <a:ext cx="8280000" cy="1980000"/>
          </a:xfrm>
          <a:prstGeom prst="rect">
            <a:avLst/>
          </a:prstGeom>
        </p:spPr>
        <p:txBody>
          <a:bodyPr lIns="0"/>
          <a:lstStyle>
            <a:lvl1pPr>
              <a:buNone/>
              <a:defRPr/>
            </a:lvl1pPr>
          </a:lstStyle>
          <a:p>
            <a:r>
              <a:rPr lang="nl-NL" smtClean="0"/>
              <a:t>Klik op het pictogram als u een SmartArt-afbeelding wilt toevoegen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8"/>
          </p:nvPr>
        </p:nvSpPr>
        <p:spPr>
          <a:xfrm>
            <a:off x="738000" y="2052000"/>
            <a:ext cx="8280000" cy="2052000"/>
          </a:xfrm>
        </p:spPr>
        <p:txBody>
          <a:bodyPr l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38000" y="1260000"/>
            <a:ext cx="8280000" cy="68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0" y="1267199"/>
            <a:ext cx="5040000" cy="684000"/>
          </a:xfrm>
          <a:prstGeom prst="rect">
            <a:avLst/>
          </a:prstGeom>
        </p:spPr>
        <p:txBody>
          <a:bodyPr wrap="none" lIns="0" tIns="0" anchor="t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dirty="0" smtClean="0"/>
              <a:t>hoofddorp	</a:t>
            </a:r>
            <a:r>
              <a:rPr lang="nl-NL" dirty="0" err="1" smtClean="0"/>
              <a:t>breda</a:t>
            </a:r>
            <a:r>
              <a:rPr lang="nl-NL" dirty="0" smtClean="0"/>
              <a:t>	</a:t>
            </a:r>
            <a:r>
              <a:rPr lang="nl-NL" dirty="0" err="1" smtClean="0"/>
              <a:t>zoetermeer</a:t>
            </a:r>
            <a:endParaRPr lang="nl-NL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>
              <a:buNone/>
              <a:defRPr>
                <a:solidFill>
                  <a:srgbClr val="003399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SmartArt 3"/>
          <p:cNvSpPr>
            <a:spLocks noGrp="1"/>
          </p:cNvSpPr>
          <p:nvPr>
            <p:ph type="dgm" sz="quarter" idx="10"/>
          </p:nvPr>
        </p:nvSpPr>
        <p:spPr>
          <a:xfrm>
            <a:off x="0" y="0"/>
            <a:ext cx="9905999" cy="6858000"/>
          </a:xfrm>
          <a:prstGeom prst="rect">
            <a:avLst/>
          </a:prstGeom>
        </p:spPr>
        <p:txBody>
          <a:bodyPr lIns="0"/>
          <a:lstStyle>
            <a:lvl1pPr>
              <a:buNone/>
              <a:defRPr>
                <a:solidFill>
                  <a:srgbClr val="003399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App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t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8000" y="1267200"/>
            <a:ext cx="8280000" cy="684000"/>
          </a:xfrm>
          <a:prstGeom prst="rect">
            <a:avLst/>
          </a:prstGeom>
        </p:spPr>
        <p:txBody>
          <a:bodyPr wrap="none" lIns="0" anchor="t"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7"/>
          </p:nvPr>
        </p:nvSpPr>
        <p:spPr>
          <a:xfrm>
            <a:off x="738000" y="2052000"/>
            <a:ext cx="8280000" cy="4140000"/>
          </a:xfrm>
        </p:spPr>
        <p:txBody>
          <a:bodyPr l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kst znd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8000" y="1267200"/>
            <a:ext cx="8280000" cy="684000"/>
          </a:xfrm>
          <a:prstGeom prst="rect">
            <a:avLst/>
          </a:prstGeom>
        </p:spPr>
        <p:txBody>
          <a:bodyPr wrap="none" lIns="0" anchor="t">
            <a:noAutofit/>
          </a:bodyPr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7"/>
          </p:nvPr>
        </p:nvSpPr>
        <p:spPr>
          <a:xfrm>
            <a:off x="738000" y="2052000"/>
            <a:ext cx="8280000" cy="4140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/>
            </a:lvl1pPr>
            <a:lvl2pPr marL="270000" indent="0">
              <a:buFontTx/>
              <a:buNone/>
              <a:defRPr/>
            </a:lvl2pPr>
            <a:lvl3pPr marL="540000" indent="0">
              <a:buFontTx/>
              <a:buNone/>
              <a:defRPr/>
            </a:lvl3pPr>
            <a:lvl4pPr marL="810000" indent="0">
              <a:buFontTx/>
              <a:buNone/>
              <a:defRPr/>
            </a:lvl4pPr>
            <a:lvl5pPr marL="10800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2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8000" y="1260000"/>
            <a:ext cx="8280000" cy="684000"/>
          </a:xfrm>
          <a:prstGeom prst="rect">
            <a:avLst/>
          </a:prstGeom>
        </p:spPr>
        <p:txBody>
          <a:bodyPr wrap="none" lIns="0" anchor="t">
            <a:noAutofit/>
          </a:bodyPr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7"/>
          </p:nvPr>
        </p:nvSpPr>
        <p:spPr>
          <a:xfrm>
            <a:off x="738000" y="2052000"/>
            <a:ext cx="3898800" cy="41400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8"/>
          </p:nvPr>
        </p:nvSpPr>
        <p:spPr>
          <a:xfrm>
            <a:off x="5119200" y="2052000"/>
            <a:ext cx="3898800" cy="41400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2 kolom znd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8000" y="1267200"/>
            <a:ext cx="8280000" cy="684000"/>
          </a:xfrm>
          <a:prstGeom prst="rect">
            <a:avLst/>
          </a:prstGeom>
        </p:spPr>
        <p:txBody>
          <a:bodyPr wrap="none" lIns="0" anchor="t">
            <a:noAutofit/>
          </a:bodyPr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7"/>
          </p:nvPr>
        </p:nvSpPr>
        <p:spPr>
          <a:xfrm>
            <a:off x="738000" y="2052000"/>
            <a:ext cx="3898800" cy="4140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/>
            </a:lvl1pPr>
            <a:lvl2pPr marL="270000" indent="0">
              <a:buFontTx/>
              <a:buNone/>
              <a:defRPr/>
            </a:lvl2pPr>
            <a:lvl3pPr marL="540000" indent="0">
              <a:buFontTx/>
              <a:buNone/>
              <a:defRPr/>
            </a:lvl3pPr>
            <a:lvl4pPr marL="810000" indent="0">
              <a:buFontTx/>
              <a:buNone/>
              <a:defRPr/>
            </a:lvl4pPr>
            <a:lvl5pPr marL="10800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8"/>
          </p:nvPr>
        </p:nvSpPr>
        <p:spPr>
          <a:xfrm>
            <a:off x="5119200" y="2052000"/>
            <a:ext cx="3898800" cy="4140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/>
            </a:lvl1pPr>
            <a:lvl2pPr marL="270000" indent="0">
              <a:buFontTx/>
              <a:buNone/>
              <a:defRPr/>
            </a:lvl2pPr>
            <a:lvl3pPr marL="540000" indent="0">
              <a:buFontTx/>
              <a:buNone/>
              <a:defRPr/>
            </a:lvl3pPr>
            <a:lvl4pPr marL="810000" indent="0">
              <a:buFontTx/>
              <a:buNone/>
              <a:defRPr/>
            </a:lvl4pPr>
            <a:lvl5pPr marL="10800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2 kolom dbl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7"/>
          </p:nvPr>
        </p:nvSpPr>
        <p:spPr>
          <a:xfrm>
            <a:off x="738000" y="2052000"/>
            <a:ext cx="3898800" cy="41400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8"/>
          </p:nvPr>
        </p:nvSpPr>
        <p:spPr>
          <a:xfrm>
            <a:off x="5119200" y="2052000"/>
            <a:ext cx="3898800" cy="41400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21" hasCustomPrompt="1"/>
          </p:nvPr>
        </p:nvSpPr>
        <p:spPr>
          <a:xfrm>
            <a:off x="738000" y="1267200"/>
            <a:ext cx="3898800" cy="684000"/>
          </a:xfrm>
        </p:spPr>
        <p:txBody>
          <a:bodyPr lIns="0"/>
          <a:lstStyle>
            <a:lvl1pPr marL="7938" indent="-7938">
              <a:buFontTx/>
              <a:buNone/>
              <a:defRPr sz="3200"/>
            </a:lvl1pPr>
            <a:lvl2pPr>
              <a:buFontTx/>
              <a:buNone/>
              <a:defRPr>
                <a:solidFill>
                  <a:srgbClr val="FFFFFF"/>
                </a:solidFill>
              </a:defRPr>
            </a:lvl2pPr>
            <a:lvl3pPr>
              <a:buFontTx/>
              <a:buNone/>
              <a:defRPr>
                <a:solidFill>
                  <a:srgbClr val="FFFFFF"/>
                </a:solidFill>
              </a:defRPr>
            </a:lvl3pPr>
            <a:lvl4pPr>
              <a:buFontTx/>
              <a:buNone/>
              <a:defRPr>
                <a:solidFill>
                  <a:srgbClr val="FFFFFF"/>
                </a:solidFill>
              </a:defRPr>
            </a:lvl4pPr>
            <a:lvl5pPr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dirty="0" smtClean="0"/>
              <a:t>Klik voor titel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22" hasCustomPrompt="1"/>
          </p:nvPr>
        </p:nvSpPr>
        <p:spPr>
          <a:xfrm>
            <a:off x="5119200" y="1267200"/>
            <a:ext cx="3898800" cy="684000"/>
          </a:xfrm>
        </p:spPr>
        <p:txBody>
          <a:bodyPr lIns="0"/>
          <a:lstStyle>
            <a:lvl1pPr marL="7938" indent="-7938">
              <a:buFontTx/>
              <a:buNone/>
              <a:defRPr sz="3200"/>
            </a:lvl1pPr>
            <a:lvl2pPr>
              <a:buFontTx/>
              <a:buNone/>
              <a:defRPr>
                <a:solidFill>
                  <a:srgbClr val="FFFFFF"/>
                </a:solidFill>
              </a:defRPr>
            </a:lvl2pPr>
            <a:lvl3pPr>
              <a:buFontTx/>
              <a:buNone/>
              <a:defRPr>
                <a:solidFill>
                  <a:srgbClr val="FFFFFF"/>
                </a:solidFill>
              </a:defRPr>
            </a:lvl3pPr>
            <a:lvl4pPr>
              <a:buFontTx/>
              <a:buNone/>
              <a:defRPr>
                <a:solidFill>
                  <a:srgbClr val="FFFFFF"/>
                </a:solidFill>
              </a:defRPr>
            </a:lvl4pPr>
            <a:lvl5pPr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dirty="0" smtClean="0"/>
              <a:t>Klik voor titel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2 kolom dbl titel znd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7"/>
          </p:nvPr>
        </p:nvSpPr>
        <p:spPr>
          <a:xfrm>
            <a:off x="738000" y="2052000"/>
            <a:ext cx="3898800" cy="4140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/>
            </a:lvl1pPr>
            <a:lvl2pPr marL="270000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98525" indent="1588">
              <a:buFontTx/>
              <a:buNone/>
              <a:defRPr/>
            </a:lvl4pPr>
            <a:lvl5pPr marL="11700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21" hasCustomPrompt="1"/>
          </p:nvPr>
        </p:nvSpPr>
        <p:spPr>
          <a:xfrm>
            <a:off x="738000" y="1267200"/>
            <a:ext cx="3898800" cy="684000"/>
          </a:xfrm>
        </p:spPr>
        <p:txBody>
          <a:bodyPr lIns="0"/>
          <a:lstStyle>
            <a:lvl1pPr marL="7938" indent="-7938">
              <a:buFontTx/>
              <a:buNone/>
              <a:defRPr sz="3200"/>
            </a:lvl1pPr>
            <a:lvl2pPr>
              <a:buFontTx/>
              <a:buNone/>
              <a:defRPr>
                <a:solidFill>
                  <a:srgbClr val="FFFFFF"/>
                </a:solidFill>
              </a:defRPr>
            </a:lvl2pPr>
            <a:lvl3pPr marL="0" indent="6350" defTabSz="623888">
              <a:buFontTx/>
              <a:buNone/>
              <a:defRPr>
                <a:solidFill>
                  <a:srgbClr val="FFFFFF"/>
                </a:solidFill>
              </a:defRPr>
            </a:lvl3pPr>
            <a:lvl4pPr>
              <a:buFontTx/>
              <a:buNone/>
              <a:defRPr>
                <a:solidFill>
                  <a:srgbClr val="FFFFFF"/>
                </a:solidFill>
              </a:defRPr>
            </a:lvl4pPr>
            <a:lvl5pPr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dirty="0" smtClean="0"/>
              <a:t>Klik voor titel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22" hasCustomPrompt="1"/>
          </p:nvPr>
        </p:nvSpPr>
        <p:spPr>
          <a:xfrm>
            <a:off x="5119200" y="1267200"/>
            <a:ext cx="3898800" cy="684000"/>
          </a:xfrm>
        </p:spPr>
        <p:txBody>
          <a:bodyPr lIns="0"/>
          <a:lstStyle>
            <a:lvl1pPr marL="7938" indent="-7938">
              <a:buFontTx/>
              <a:buNone/>
              <a:defRPr sz="3200"/>
            </a:lvl1pPr>
            <a:lvl2pPr>
              <a:buFontTx/>
              <a:buNone/>
              <a:defRPr>
                <a:solidFill>
                  <a:srgbClr val="FFFFFF"/>
                </a:solidFill>
              </a:defRPr>
            </a:lvl2pPr>
            <a:lvl3pPr>
              <a:buFontTx/>
              <a:buNone/>
              <a:defRPr>
                <a:solidFill>
                  <a:srgbClr val="FFFFFF"/>
                </a:solidFill>
              </a:defRPr>
            </a:lvl3pPr>
            <a:lvl4pPr>
              <a:buFontTx/>
              <a:buNone/>
              <a:defRPr>
                <a:solidFill>
                  <a:srgbClr val="FFFFFF"/>
                </a:solidFill>
              </a:defRPr>
            </a:lvl4pPr>
            <a:lvl5pPr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dirty="0" smtClean="0"/>
              <a:t>Klik voor titel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jdelijke aanduiding voor tekst 8"/>
          <p:cNvSpPr>
            <a:spLocks noGrp="1"/>
          </p:cNvSpPr>
          <p:nvPr>
            <p:ph type="body" sz="quarter" idx="23"/>
          </p:nvPr>
        </p:nvSpPr>
        <p:spPr>
          <a:xfrm>
            <a:off x="5119200" y="2052000"/>
            <a:ext cx="3898800" cy="4140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/>
            </a:lvl1pPr>
            <a:lvl2pPr marL="270000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98525" indent="1588">
              <a:buFontTx/>
              <a:buNone/>
              <a:defRPr/>
            </a:lvl4pPr>
            <a:lvl5pPr marL="11700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1200" y="6408738"/>
            <a:ext cx="3136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900" smtClean="0">
                <a:solidFill>
                  <a:srgbClr val="B2B2B2"/>
                </a:solidFill>
              </a:defRPr>
            </a:lvl1pPr>
          </a:lstStyle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dirty="0" smtClean="0"/>
              <a:t>hoofddorp	</a:t>
            </a:r>
            <a:r>
              <a:rPr lang="nl-NL" dirty="0" err="1" smtClean="0"/>
              <a:t>breda</a:t>
            </a:r>
            <a:r>
              <a:rPr lang="nl-NL" dirty="0" smtClean="0"/>
              <a:t>	</a:t>
            </a:r>
            <a:r>
              <a:rPr lang="nl-NL" dirty="0" err="1" smtClean="0"/>
              <a:t>zoetermeer</a:t>
            </a:r>
            <a:endParaRPr lang="nl-NL" dirty="0"/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1550" y="6408738"/>
            <a:ext cx="1052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2054" name="Picture 40" descr="h:\logo appm transparant.pn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756000" y="360000"/>
            <a:ext cx="22685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25" r:id="rId2"/>
    <p:sldLayoutId id="2147483714" r:id="rId3"/>
    <p:sldLayoutId id="2147483723" r:id="rId4"/>
    <p:sldLayoutId id="2147483711" r:id="rId5"/>
    <p:sldLayoutId id="2147483722" r:id="rId6"/>
    <p:sldLayoutId id="2147483724" r:id="rId7"/>
    <p:sldLayoutId id="2147483727" r:id="rId8"/>
    <p:sldLayoutId id="2147483728" r:id="rId9"/>
    <p:sldLayoutId id="2147483699" r:id="rId10"/>
    <p:sldLayoutId id="2147483700" r:id="rId11"/>
    <p:sldLayoutId id="2147483713" r:id="rId12"/>
    <p:sldLayoutId id="2147483712" r:id="rId13"/>
    <p:sldLayoutId id="2147483716" r:id="rId14"/>
    <p:sldLayoutId id="2147483715" r:id="rId15"/>
    <p:sldLayoutId id="2147483697" r:id="rId16"/>
    <p:sldLayoutId id="2147483698" r:id="rId17"/>
    <p:sldLayoutId id="2147483717" r:id="rId18"/>
    <p:sldLayoutId id="2147483718" r:id="rId19"/>
    <p:sldLayoutId id="2147483701" r:id="rId20"/>
    <p:sldLayoutId id="2147483702" r:id="rId21"/>
    <p:sldLayoutId id="2147483719" r:id="rId22"/>
    <p:sldLayoutId id="2147483720" r:id="rId23"/>
    <p:sldLayoutId id="2147483706" r:id="rId24"/>
    <p:sldLayoutId id="2147483707" r:id="rId25"/>
    <p:sldLayoutId id="2147483721" r:id="rId26"/>
    <p:sldLayoutId id="2147483726" r:id="rId2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" charset="0"/>
        </a:defRPr>
      </a:lvl9pPr>
    </p:titleStyle>
    <p:bodyStyle>
      <a:lvl1pPr marL="457200" indent="-457200" algn="l" defTabSz="990600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Tx/>
        <a:buBlip>
          <a:blip r:embed="rId30"/>
        </a:buBlip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23900" indent="-457200" algn="l" defTabSz="990600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Tx/>
        <a:buBlip>
          <a:blip r:embed="rId30"/>
        </a:buBlip>
        <a:defRPr sz="2400">
          <a:solidFill>
            <a:srgbClr val="003399"/>
          </a:solidFill>
          <a:latin typeface="+mn-lt"/>
        </a:defRPr>
      </a:lvl2pPr>
      <a:lvl3pPr marL="995363" indent="-457200" algn="l" defTabSz="990600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Tx/>
        <a:buBlip>
          <a:blip r:embed="rId30"/>
        </a:buBlip>
        <a:defRPr sz="2400">
          <a:solidFill>
            <a:srgbClr val="003399"/>
          </a:solidFill>
          <a:latin typeface="+mn-lt"/>
        </a:defRPr>
      </a:lvl3pPr>
      <a:lvl4pPr marL="1262062" indent="-457200" algn="l" defTabSz="990600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Tx/>
        <a:buBlip>
          <a:blip r:embed="rId30"/>
        </a:buBlip>
        <a:defRPr sz="2400">
          <a:solidFill>
            <a:srgbClr val="003399"/>
          </a:solidFill>
          <a:latin typeface="+mn-lt"/>
        </a:defRPr>
      </a:lvl4pPr>
      <a:lvl5pPr marL="1619250" indent="-457200" algn="l" defTabSz="990600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Tx/>
        <a:buBlip>
          <a:blip r:embed="rId30"/>
        </a:buBlip>
        <a:defRPr sz="2400">
          <a:solidFill>
            <a:srgbClr val="003399"/>
          </a:solidFill>
          <a:latin typeface="+mn-lt"/>
        </a:defRPr>
      </a:lvl5pPr>
      <a:lvl6pPr marL="1527175" indent="-288925" algn="l" defTabSz="990600" rtl="0" eaLnBrk="1" fontAlgn="base" hangingPunct="1">
        <a:spcBef>
          <a:spcPct val="20000"/>
        </a:spcBef>
        <a:spcAft>
          <a:spcPct val="0"/>
        </a:spcAft>
        <a:buBlip>
          <a:blip r:embed="rId31"/>
        </a:buBlip>
        <a:defRPr sz="2400">
          <a:solidFill>
            <a:srgbClr val="003399"/>
          </a:solidFill>
          <a:latin typeface="+mn-lt"/>
        </a:defRPr>
      </a:lvl6pPr>
      <a:lvl7pPr marL="2822575" indent="-288925" algn="l" defTabSz="990600" rtl="0" eaLnBrk="1" fontAlgn="base" hangingPunct="1">
        <a:spcBef>
          <a:spcPct val="20000"/>
        </a:spcBef>
        <a:spcAft>
          <a:spcPct val="0"/>
        </a:spcAft>
        <a:buBlip>
          <a:blip r:embed="rId31"/>
        </a:buBlip>
        <a:defRPr sz="2400">
          <a:solidFill>
            <a:srgbClr val="003399"/>
          </a:solidFill>
          <a:latin typeface="+mn-lt"/>
        </a:defRPr>
      </a:lvl7pPr>
      <a:lvl8pPr marL="3279775" indent="-288925" algn="l" defTabSz="990600" rtl="0" eaLnBrk="1" fontAlgn="base" hangingPunct="1">
        <a:spcBef>
          <a:spcPct val="20000"/>
        </a:spcBef>
        <a:spcAft>
          <a:spcPct val="0"/>
        </a:spcAft>
        <a:buBlip>
          <a:blip r:embed="rId31"/>
        </a:buBlip>
        <a:defRPr sz="2400">
          <a:solidFill>
            <a:srgbClr val="003399"/>
          </a:solidFill>
          <a:latin typeface="+mn-lt"/>
        </a:defRPr>
      </a:lvl8pPr>
      <a:lvl9pPr marL="3736975" indent="-288925" algn="l" defTabSz="990600" rtl="0" eaLnBrk="1" fontAlgn="base" hangingPunct="1">
        <a:spcBef>
          <a:spcPct val="20000"/>
        </a:spcBef>
        <a:spcAft>
          <a:spcPct val="0"/>
        </a:spcAft>
        <a:buBlip>
          <a:blip r:embed="rId31"/>
        </a:buBlip>
        <a:defRPr sz="2400">
          <a:solidFill>
            <a:srgbClr val="003399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3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159101" y="5518891"/>
            <a:ext cx="4320000" cy="360000"/>
          </a:xfrm>
        </p:spPr>
        <p:txBody>
          <a:bodyPr/>
          <a:lstStyle/>
          <a:p>
            <a:r>
              <a:rPr lang="nl-NL" dirty="0" smtClean="0">
                <a:solidFill>
                  <a:srgbClr val="808080"/>
                </a:solidFill>
              </a:rPr>
              <a:t>Matthijs Kok</a:t>
            </a:r>
            <a:endParaRPr lang="nl-NL" dirty="0">
              <a:solidFill>
                <a:srgbClr val="80808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4159101" y="6029251"/>
            <a:ext cx="4320000" cy="360000"/>
          </a:xfrm>
        </p:spPr>
        <p:txBody>
          <a:bodyPr/>
          <a:lstStyle/>
          <a:p>
            <a:r>
              <a:rPr lang="nl-NL" dirty="0" smtClean="0"/>
              <a:t>Utrecht</a:t>
            </a:r>
            <a:r>
              <a:rPr lang="nl-NL" dirty="0" smtClean="0">
                <a:solidFill>
                  <a:srgbClr val="808080"/>
                </a:solidFill>
              </a:rPr>
              <a:t>, 19 november 2013</a:t>
            </a:r>
            <a:endParaRPr lang="nl-NL" dirty="0">
              <a:solidFill>
                <a:srgbClr val="808080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066924" y="879676"/>
            <a:ext cx="6257925" cy="1010674"/>
          </a:xfrm>
        </p:spPr>
        <p:txBody>
          <a:bodyPr/>
          <a:lstStyle/>
          <a:p>
            <a:r>
              <a:rPr lang="nl-NL" dirty="0" smtClean="0"/>
              <a:t>Energiestrategie </a:t>
            </a:r>
            <a:r>
              <a:rPr lang="nl-NL" dirty="0"/>
              <a:t>voor bestaande bedrijventerreinen </a:t>
            </a:r>
            <a:endParaRPr lang="nl-NL" dirty="0">
              <a:solidFill>
                <a:srgbClr val="80808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46" b="224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 bwMode="auto">
          <a:xfrm>
            <a:off x="1898248" y="4942390"/>
            <a:ext cx="1666755" cy="57873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800" b="0" i="0" u="none" strike="noStrike" cap="none" normalizeH="0" baseline="0" smtClean="0">
              <a:ln>
                <a:noFill/>
              </a:ln>
              <a:solidFill>
                <a:srgbClr val="DDDDDD"/>
              </a:solidFill>
              <a:effectLst/>
              <a:latin typeface="Arial" charset="0"/>
            </a:endParaRPr>
          </a:p>
        </p:txBody>
      </p:sp>
      <p:sp>
        <p:nvSpPr>
          <p:cNvPr id="8" name="Rechthoek 7"/>
          <p:cNvSpPr/>
          <p:nvPr/>
        </p:nvSpPr>
        <p:spPr bwMode="auto">
          <a:xfrm>
            <a:off x="1898248" y="4942390"/>
            <a:ext cx="1504709" cy="41668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800" b="0" i="0" u="none" strike="noStrike" cap="none" normalizeH="0" baseline="0" smtClean="0">
              <a:ln>
                <a:noFill/>
              </a:ln>
              <a:solidFill>
                <a:srgbClr val="DDDDDD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Stappenplan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nl-NL" dirty="0" smtClean="0"/>
              <a:t>Eigenaren benaderen</a:t>
            </a:r>
          </a:p>
          <a:p>
            <a:pPr>
              <a:buFont typeface="+mj-lt"/>
              <a:buAutoNum type="arabicPeriod"/>
            </a:pPr>
            <a:r>
              <a:rPr lang="nl-NL" dirty="0" smtClean="0"/>
              <a:t>Energiescan uitvoeren</a:t>
            </a:r>
          </a:p>
          <a:p>
            <a:pPr>
              <a:buFont typeface="+mj-lt"/>
              <a:buAutoNum type="arabicPeriod"/>
            </a:pPr>
            <a:r>
              <a:rPr lang="nl-NL" dirty="0" smtClean="0"/>
              <a:t>Businesscase ontwikkelen</a:t>
            </a:r>
          </a:p>
          <a:p>
            <a:pPr>
              <a:buFont typeface="+mj-lt"/>
              <a:buAutoNum type="arabicPeriod"/>
            </a:pPr>
            <a:r>
              <a:rPr lang="nl-NL" dirty="0" smtClean="0"/>
              <a:t>Contracten opstellen</a:t>
            </a:r>
          </a:p>
          <a:p>
            <a:pPr>
              <a:buFont typeface="+mj-lt"/>
              <a:buAutoNum type="arabicPeriod"/>
            </a:pPr>
            <a:r>
              <a:rPr lang="nl-NL" dirty="0" smtClean="0"/>
              <a:t>Implementatie maatregelen en beheer</a:t>
            </a:r>
          </a:p>
          <a:p>
            <a:pPr>
              <a:buFont typeface="+mj-lt"/>
              <a:buAutoNum type="arabicPeriod"/>
            </a:pPr>
            <a:endParaRPr lang="nl-NL" dirty="0"/>
          </a:p>
        </p:txBody>
      </p:sp>
      <p:pic>
        <p:nvPicPr>
          <p:cNvPr id="14" name="Picture 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r="201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900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Type maatregelen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nl-NL" dirty="0" smtClean="0"/>
              <a:t>Energie besparen</a:t>
            </a:r>
          </a:p>
          <a:p>
            <a:pPr lvl="2">
              <a:buFont typeface="+mj-lt"/>
              <a:buAutoNum type="alphaLcPeriod"/>
            </a:pPr>
            <a:r>
              <a:rPr lang="nl-NL" dirty="0" smtClean="0"/>
              <a:t>Isolatie</a:t>
            </a:r>
          </a:p>
          <a:p>
            <a:pPr lvl="2">
              <a:buFont typeface="+mj-lt"/>
              <a:buAutoNum type="alphaLcPeriod"/>
            </a:pPr>
            <a:r>
              <a:rPr lang="nl-NL" dirty="0" smtClean="0"/>
              <a:t>Installaties</a:t>
            </a:r>
          </a:p>
          <a:p>
            <a:pPr lvl="2">
              <a:buFont typeface="+mj-lt"/>
              <a:buAutoNum type="alphaLcPeriod"/>
            </a:pPr>
            <a:r>
              <a:rPr lang="nl-NL" dirty="0" smtClean="0"/>
              <a:t>Verbruik</a:t>
            </a:r>
          </a:p>
          <a:p>
            <a:pPr>
              <a:buFont typeface="+mj-lt"/>
              <a:buAutoNum type="arabicPeriod"/>
            </a:pPr>
            <a:r>
              <a:rPr lang="nl-NL" dirty="0" smtClean="0"/>
              <a:t>Duurzaam opwekken</a:t>
            </a:r>
          </a:p>
          <a:p>
            <a:pPr lvl="2">
              <a:buFont typeface="+mj-lt"/>
              <a:buAutoNum type="alphaLcPeriod"/>
            </a:pPr>
            <a:r>
              <a:rPr lang="nl-NL" dirty="0" smtClean="0"/>
              <a:t>PV</a:t>
            </a:r>
          </a:p>
          <a:p>
            <a:pPr lvl="2">
              <a:buFont typeface="+mj-lt"/>
              <a:buAutoNum type="alphaLcPeriod"/>
            </a:pPr>
            <a:r>
              <a:rPr lang="nl-NL" dirty="0" smtClean="0"/>
              <a:t>WKO</a:t>
            </a:r>
          </a:p>
          <a:p>
            <a:pPr>
              <a:buFont typeface="+mj-lt"/>
              <a:buAutoNum type="arabicPeriod"/>
            </a:pPr>
            <a:r>
              <a:rPr lang="nl-NL" dirty="0" smtClean="0"/>
              <a:t>Uitwisselen</a:t>
            </a:r>
          </a:p>
          <a:p>
            <a:pPr lvl="2">
              <a:buFont typeface="+mj-lt"/>
              <a:buAutoNum type="alphaLcPeriod"/>
            </a:pPr>
            <a:r>
              <a:rPr lang="nl-NL" dirty="0" smtClean="0"/>
              <a:t>??</a:t>
            </a:r>
          </a:p>
          <a:p>
            <a:pPr lvl="2">
              <a:buFont typeface="+mj-lt"/>
              <a:buAutoNum type="alphaLcPeriod"/>
            </a:pPr>
            <a:endParaRPr lang="nl-NL" dirty="0"/>
          </a:p>
        </p:txBody>
      </p:sp>
      <p:pic>
        <p:nvPicPr>
          <p:cNvPr id="6146" name="Picture 2" descr="http://www.harskamptechniek.nl/Foto%20Harskamp%20Techniek/perslucht%20installaties/compressor%20telrol/compressor%20telrol%202%20(Medium)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5" r="2547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370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Kansen voor </a:t>
            </a:r>
            <a:r>
              <a:rPr lang="nl-NL" dirty="0" smtClean="0"/>
              <a:t>Smart </a:t>
            </a:r>
            <a:r>
              <a:rPr lang="nl-NL" dirty="0" err="1" smtClean="0"/>
              <a:t>Grid</a:t>
            </a:r>
            <a:r>
              <a:rPr lang="nl-NL" dirty="0" smtClean="0"/>
              <a:t> binnen </a:t>
            </a:r>
            <a:r>
              <a:rPr lang="nl-NL" dirty="0" err="1" smtClean="0"/>
              <a:t>gebiedsESCO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dirty="0" smtClean="0"/>
              <a:t>Handelshuis?</a:t>
            </a:r>
          </a:p>
          <a:p>
            <a:r>
              <a:rPr lang="nl-NL" dirty="0" smtClean="0"/>
              <a:t>Virtual Power Plant?</a:t>
            </a:r>
          </a:p>
          <a:p>
            <a:r>
              <a:rPr lang="nl-NL" dirty="0" smtClean="0"/>
              <a:t>Collectieve </a:t>
            </a:r>
            <a:r>
              <a:rPr lang="nl-NL" dirty="0" err="1" smtClean="0"/>
              <a:t>infrastuctuur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Verdienmodel?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4200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dirty="0" err="1" smtClean="0"/>
              <a:t>GebiedsESCo</a:t>
            </a:r>
            <a:endParaRPr lang="nl-NL" dirty="0" smtClean="0"/>
          </a:p>
          <a:p>
            <a:r>
              <a:rPr lang="nl-NL" dirty="0" smtClean="0"/>
              <a:t>Case Plaspoelpolder</a:t>
            </a:r>
            <a:endParaRPr lang="nl-NL" dirty="0" smtClean="0"/>
          </a:p>
          <a:p>
            <a:r>
              <a:rPr lang="nl-NL" dirty="0" smtClean="0"/>
              <a:t>Maatregelen en Smart </a:t>
            </a:r>
            <a:r>
              <a:rPr lang="nl-NL" dirty="0" err="1" smtClean="0"/>
              <a:t>Grid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11" name="Picture 2" descr="http://www.aproco.nl/motoren/images/energiebesparing2.jpg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7" r="2465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98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9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83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doet een ESCO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dirty="0" smtClean="0"/>
              <a:t>Financieren verduurzaming vastgoed</a:t>
            </a:r>
          </a:p>
          <a:p>
            <a:r>
              <a:rPr lang="nl-NL" dirty="0" smtClean="0"/>
              <a:t>Verbetering energieprestaties</a:t>
            </a:r>
          </a:p>
          <a:p>
            <a:r>
              <a:rPr lang="nl-NL" dirty="0" err="1"/>
              <a:t>Ontzorgen</a:t>
            </a:r>
            <a:r>
              <a:rPr lang="nl-NL" dirty="0"/>
              <a:t> eigenaren </a:t>
            </a:r>
          </a:p>
          <a:p>
            <a:endParaRPr lang="nl-NL" dirty="0"/>
          </a:p>
        </p:txBody>
      </p:sp>
      <p:pic>
        <p:nvPicPr>
          <p:cNvPr id="4098" name="Picture 2" descr="http://www.rijswijk.nl/sites/default/files/imagecache/x-large/wysiwyg_imageupload/7/infocentrum_ppp_2_foto_tino_van_dam_1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1" r="2882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9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werkt een ESCO?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45" y="1860188"/>
            <a:ext cx="81788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09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een </a:t>
            </a:r>
            <a:r>
              <a:rPr lang="nl-NL" dirty="0" smtClean="0"/>
              <a:t>ESCO?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457200" lvl="1"/>
            <a:r>
              <a:rPr lang="nl-NL" dirty="0" smtClean="0"/>
              <a:t>Split </a:t>
            </a:r>
            <a:r>
              <a:rPr lang="nl-NL" dirty="0"/>
              <a:t>incentive </a:t>
            </a:r>
          </a:p>
          <a:p>
            <a:r>
              <a:rPr lang="nl-NL" dirty="0" err="1" smtClean="0"/>
              <a:t>Ontzorgen</a:t>
            </a:r>
            <a:r>
              <a:rPr lang="nl-NL" dirty="0" smtClean="0"/>
              <a:t> eigenaren</a:t>
            </a:r>
            <a:endParaRPr lang="nl-NL" dirty="0"/>
          </a:p>
          <a:p>
            <a:r>
              <a:rPr lang="nl-NL" dirty="0" smtClean="0"/>
              <a:t>30% energiebesparing:</a:t>
            </a:r>
          </a:p>
          <a:p>
            <a:pPr lvl="1"/>
            <a:r>
              <a:rPr lang="nl-NL" dirty="0" smtClean="0"/>
              <a:t>Instellingen </a:t>
            </a:r>
            <a:r>
              <a:rPr lang="nl-NL" dirty="0"/>
              <a:t>van de </a:t>
            </a:r>
            <a:r>
              <a:rPr lang="nl-NL" dirty="0" smtClean="0"/>
              <a:t>klimaatinstallaties;</a:t>
            </a:r>
          </a:p>
          <a:p>
            <a:pPr lvl="1"/>
            <a:r>
              <a:rPr lang="nl-NL" dirty="0" smtClean="0"/>
              <a:t>Factuurcontrole;</a:t>
            </a:r>
          </a:p>
          <a:p>
            <a:pPr lvl="1"/>
            <a:r>
              <a:rPr lang="nl-NL" dirty="0"/>
              <a:t>O</a:t>
            </a:r>
            <a:r>
              <a:rPr lang="nl-NL" dirty="0" smtClean="0"/>
              <a:t>ptimalisatie </a:t>
            </a:r>
            <a:r>
              <a:rPr lang="nl-NL" dirty="0"/>
              <a:t>van de </a:t>
            </a:r>
            <a:r>
              <a:rPr lang="nl-NL" dirty="0" smtClean="0"/>
              <a:t>energie-inkoop.</a:t>
            </a:r>
            <a:endParaRPr lang="nl-NL" dirty="0" smtClean="0"/>
          </a:p>
          <a:p>
            <a:endParaRPr lang="nl-NL" dirty="0" smtClean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" b="40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r="515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collectief?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1"/>
            <a:r>
              <a:rPr lang="nl-NL" dirty="0" smtClean="0"/>
              <a:t>Schaalvoordeel organisatie</a:t>
            </a:r>
            <a:endParaRPr lang="nl-NL" dirty="0"/>
          </a:p>
          <a:p>
            <a:pPr lvl="1"/>
            <a:r>
              <a:rPr lang="nl-NL" dirty="0" smtClean="0"/>
              <a:t>Inkoopvoordeel energie</a:t>
            </a:r>
            <a:endParaRPr lang="nl-NL" dirty="0"/>
          </a:p>
          <a:p>
            <a:pPr lvl="1"/>
            <a:r>
              <a:rPr lang="nl-NL" dirty="0" smtClean="0"/>
              <a:t>Collectieve </a:t>
            </a:r>
            <a:r>
              <a:rPr lang="nl-NL" dirty="0"/>
              <a:t>m</a:t>
            </a:r>
            <a:r>
              <a:rPr lang="nl-NL" dirty="0" smtClean="0"/>
              <a:t>aatregelen</a:t>
            </a:r>
          </a:p>
          <a:p>
            <a:pPr lvl="2"/>
            <a:endParaRPr lang="nl-NL" dirty="0"/>
          </a:p>
          <a:p>
            <a:endParaRPr lang="nl-NL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" b="40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r="515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85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Resultaat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Energiekosten: </a:t>
            </a:r>
            <a:r>
              <a:rPr lang="nl-NL" dirty="0"/>
              <a:t>€ 15,- per m² </a:t>
            </a:r>
            <a:r>
              <a:rPr lang="nl-NL" dirty="0" err="1"/>
              <a:t>bvo</a:t>
            </a:r>
            <a:r>
              <a:rPr lang="nl-NL" dirty="0"/>
              <a:t> per jaar. </a:t>
            </a:r>
          </a:p>
          <a:p>
            <a:r>
              <a:rPr lang="nl-NL" dirty="0" smtClean="0"/>
              <a:t>2,5</a:t>
            </a:r>
            <a:r>
              <a:rPr lang="nl-NL" dirty="0"/>
              <a:t>% inkoopvoordeel: € 0,375 per m² </a:t>
            </a:r>
            <a:r>
              <a:rPr lang="nl-NL" dirty="0" err="1"/>
              <a:t>bvo</a:t>
            </a:r>
            <a:r>
              <a:rPr lang="nl-NL" dirty="0"/>
              <a:t> per jaar. </a:t>
            </a:r>
          </a:p>
          <a:p>
            <a:r>
              <a:rPr lang="nl-NL" dirty="0" smtClean="0"/>
              <a:t>10</a:t>
            </a:r>
            <a:r>
              <a:rPr lang="nl-NL" dirty="0"/>
              <a:t>% besparing (zonder investering): € 1,46 per m² </a:t>
            </a:r>
            <a:r>
              <a:rPr lang="nl-NL" dirty="0" err="1"/>
              <a:t>bvo</a:t>
            </a:r>
            <a:r>
              <a:rPr lang="nl-NL" dirty="0"/>
              <a:t> per jaar. </a:t>
            </a:r>
          </a:p>
          <a:p>
            <a:r>
              <a:rPr lang="nl-NL" dirty="0" smtClean="0"/>
              <a:t>Totaal </a:t>
            </a:r>
            <a:r>
              <a:rPr lang="nl-NL" dirty="0"/>
              <a:t>besparingsvoordeel : </a:t>
            </a:r>
            <a:r>
              <a:rPr lang="nl-NL" b="1" dirty="0"/>
              <a:t>€ 1,84 per m² </a:t>
            </a:r>
            <a:r>
              <a:rPr lang="nl-NL" b="1" dirty="0" err="1"/>
              <a:t>bvo</a:t>
            </a:r>
            <a:r>
              <a:rPr lang="nl-NL" b="1" dirty="0"/>
              <a:t> </a:t>
            </a:r>
            <a:r>
              <a:rPr lang="nl-NL" dirty="0"/>
              <a:t>per jaar</a:t>
            </a:r>
            <a:r>
              <a:rPr lang="nl-NL" dirty="0" smtClean="0"/>
              <a:t>.</a:t>
            </a:r>
          </a:p>
          <a:p>
            <a:r>
              <a:rPr lang="nl-NL" dirty="0"/>
              <a:t>40.000 m2 </a:t>
            </a:r>
            <a:r>
              <a:rPr lang="nl-NL" dirty="0" smtClean="0"/>
              <a:t>besparing </a:t>
            </a:r>
            <a:r>
              <a:rPr lang="nl-NL" dirty="0"/>
              <a:t>per jaar </a:t>
            </a:r>
            <a:r>
              <a:rPr lang="nl-NL" b="1" dirty="0"/>
              <a:t>€ 73.500,-. </a:t>
            </a:r>
            <a:r>
              <a:rPr lang="nl-NL" b="1" dirty="0" smtClean="0"/>
              <a:t> </a:t>
            </a:r>
            <a:endParaRPr lang="nl-NL" b="1" dirty="0"/>
          </a:p>
          <a:p>
            <a:endParaRPr lang="nl-NL" dirty="0"/>
          </a:p>
        </p:txBody>
      </p:sp>
      <p:pic>
        <p:nvPicPr>
          <p:cNvPr id="6146" name="Picture 2" descr="http://www.bespaarenergie.com/index_energiebesparen.png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7" t="-368" r="13183" b="368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0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ESCo</a:t>
            </a:r>
            <a:r>
              <a:rPr lang="nl-NL" dirty="0" smtClean="0"/>
              <a:t> Plaspoelpolder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EC0871C-C755-4092-8B64-E52E198C27BB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1162050" algn="l"/>
                <a:tab pos="2066925" algn="l"/>
              </a:tabLst>
              <a:defRPr/>
            </a:pPr>
            <a:r>
              <a:rPr lang="nl-NL" smtClean="0"/>
              <a:t>hoofddorp	breda	zoetermeer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dirty="0" smtClean="0"/>
              <a:t>800.000 m2 kantoor/bedrijf</a:t>
            </a:r>
          </a:p>
          <a:p>
            <a:r>
              <a:rPr lang="nl-NL" dirty="0" smtClean="0"/>
              <a:t>Leegstand</a:t>
            </a:r>
            <a:r>
              <a:rPr lang="nl-NL" smtClean="0"/>
              <a:t>, leefbaarheid</a:t>
            </a:r>
          </a:p>
          <a:p>
            <a:r>
              <a:rPr lang="nl-NL" dirty="0" err="1" smtClean="0"/>
              <a:t>Urbanisator</a:t>
            </a:r>
            <a:r>
              <a:rPr lang="nl-NL" dirty="0" smtClean="0"/>
              <a:t> sinds 2010</a:t>
            </a:r>
          </a:p>
          <a:p>
            <a:r>
              <a:rPr lang="nl-NL" dirty="0" smtClean="0"/>
              <a:t>Wens verduurzaming vastgoed:</a:t>
            </a:r>
          </a:p>
          <a:p>
            <a:pPr lvl="2"/>
            <a:r>
              <a:rPr lang="nl-NL" dirty="0" smtClean="0"/>
              <a:t>Imago</a:t>
            </a:r>
          </a:p>
          <a:p>
            <a:pPr lvl="2"/>
            <a:r>
              <a:rPr lang="nl-NL" dirty="0" smtClean="0"/>
              <a:t>Verhuurbaarheid</a:t>
            </a:r>
          </a:p>
          <a:p>
            <a:pPr lvl="2"/>
            <a:r>
              <a:rPr lang="nl-NL" dirty="0" smtClean="0"/>
              <a:t>Energielabel</a:t>
            </a:r>
          </a:p>
          <a:p>
            <a:pPr marL="538163" lvl="2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r="506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2" b="1262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983846"/>
      </p:ext>
    </p:extLst>
  </p:cSld>
  <p:clrMapOvr>
    <a:masterClrMapping/>
  </p:clrMapOvr>
</p:sld>
</file>

<file path=ppt/theme/theme1.xml><?xml version="1.0" encoding="utf-8"?>
<a:theme xmlns:a="http://schemas.openxmlformats.org/drawingml/2006/main" name="Appm presentatie okt 2009">
  <a:themeElements>
    <a:clrScheme name="Standaardontwerp 8">
      <a:dk1>
        <a:srgbClr val="000000"/>
      </a:dk1>
      <a:lt1>
        <a:srgbClr val="FFFEE6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EF0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800" b="0" i="0" u="none" strike="noStrike" cap="none" normalizeH="0" baseline="0" smtClean="0">
            <a:ln>
              <a:noFill/>
            </a:ln>
            <a:solidFill>
              <a:srgbClr val="DDDDDD"/>
            </a:solidFill>
            <a:effectLst/>
            <a:latin typeface="Arial" charset="0"/>
          </a:defRPr>
        </a:defPPr>
      </a:lstStyle>
    </a:spDef>
    <a:ln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0000"/>
        </a:dk1>
        <a:lt1>
          <a:srgbClr val="FFFEE6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EF0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pm_beeldvullend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PPM Presentatie" ma:contentTypeID="0x010100519B67B0225E524AB7810ED6E132AA4200E36C488F12E96F49B804CC0C5BF5BD8D" ma:contentTypeVersion="0" ma:contentTypeDescription="" ma:contentTypeScope="" ma:versionID="bb50f80c4af8f59c27dad2158afef44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d5eb0301eb10bde77930f821fe2e88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E41BB3-B8AC-479B-ADC6-AB64DA261B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EFF9761-B652-4B4B-9EBE-6D63090E4F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30AA4E-DC72-4C10-9CD5-C32743FA1ACE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Appm%20presentatie%20okt%202009</Template>
  <TotalTime>3083</TotalTime>
  <Words>210</Words>
  <Application>Microsoft Office PowerPoint</Application>
  <PresentationFormat>A4 (210 x 297 mm)</PresentationFormat>
  <Paragraphs>83</Paragraphs>
  <Slides>12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  <vt:variant>
        <vt:lpstr>Aangepaste voorstellingen</vt:lpstr>
      </vt:variant>
      <vt:variant>
        <vt:i4>1</vt:i4>
      </vt:variant>
    </vt:vector>
  </HeadingPairs>
  <TitlesOfParts>
    <vt:vector size="15" baseType="lpstr">
      <vt:lpstr>Appm presentatie okt 2009</vt:lpstr>
      <vt:lpstr>Appm_beeldvullend</vt:lpstr>
      <vt:lpstr>Energiestrategie voor bestaande bedrijventerreinen </vt:lpstr>
      <vt:lpstr>Agenda</vt:lpstr>
      <vt:lpstr>PowerPoint-presentatie</vt:lpstr>
      <vt:lpstr>Wat doet een ESCO</vt:lpstr>
      <vt:lpstr>Hoe werkt een ESCO?</vt:lpstr>
      <vt:lpstr>Waarom een ESCO?</vt:lpstr>
      <vt:lpstr>Waarom collectief?</vt:lpstr>
      <vt:lpstr>Resultaat</vt:lpstr>
      <vt:lpstr>ESCo Plaspoelpolder</vt:lpstr>
      <vt:lpstr>Stappenplan</vt:lpstr>
      <vt:lpstr>Type maatregelen</vt:lpstr>
      <vt:lpstr>Kansen voor Smart Grid binnen gebiedsESCO?</vt:lpstr>
      <vt:lpstr>Aangepaste voorstelling 1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APPM</dc:creator>
  <cp:lastModifiedBy>APPM</cp:lastModifiedBy>
  <cp:revision>40</cp:revision>
  <dcterms:created xsi:type="dcterms:W3CDTF">2013-10-14T19:42:12Z</dcterms:created>
  <dcterms:modified xsi:type="dcterms:W3CDTF">2013-11-14T07:45:24Z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jabloonVersieDatum">
    <vt:filetime>2009-09-30T22:00:00Z</vt:filetime>
  </property>
  <property fmtid="{D5CDD505-2E9C-101B-9397-08002B2CF9AE}" pid="3" name="ContentTypeId">
    <vt:lpwstr>0x010100519B67B0225E524AB7810ED6E132AA4200E36C488F12E96F49B804CC0C5BF5BD8D</vt:lpwstr>
  </property>
</Properties>
</file>